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3"/>
  </p:notesMasterIdLst>
  <p:handoutMasterIdLst>
    <p:handoutMasterId r:id="rId484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79" r:id="rId443"/>
    <p:sldId id="762" r:id="rId444"/>
    <p:sldId id="755" r:id="rId445"/>
    <p:sldId id="760" r:id="rId446"/>
    <p:sldId id="756" r:id="rId447"/>
    <p:sldId id="757" r:id="rId448"/>
    <p:sldId id="758" r:id="rId449"/>
    <p:sldId id="759" r:id="rId450"/>
    <p:sldId id="763" r:id="rId451"/>
    <p:sldId id="764" r:id="rId452"/>
    <p:sldId id="765" r:id="rId453"/>
    <p:sldId id="766" r:id="rId454"/>
    <p:sldId id="768" r:id="rId455"/>
    <p:sldId id="767" r:id="rId456"/>
    <p:sldId id="771" r:id="rId457"/>
    <p:sldId id="772" r:id="rId458"/>
    <p:sldId id="773" r:id="rId459"/>
    <p:sldId id="774" r:id="rId460"/>
    <p:sldId id="775" r:id="rId461"/>
    <p:sldId id="776" r:id="rId462"/>
    <p:sldId id="777" r:id="rId463"/>
    <p:sldId id="778" r:id="rId464"/>
    <p:sldId id="780" r:id="rId465"/>
    <p:sldId id="781" r:id="rId466"/>
    <p:sldId id="782" r:id="rId467"/>
    <p:sldId id="769" r:id="rId468"/>
    <p:sldId id="770" r:id="rId469"/>
    <p:sldId id="433" r:id="rId470"/>
    <p:sldId id="434" r:id="rId471"/>
    <p:sldId id="566" r:id="rId472"/>
    <p:sldId id="496" r:id="rId473"/>
    <p:sldId id="567" r:id="rId474"/>
    <p:sldId id="569" r:id="rId475"/>
    <p:sldId id="570" r:id="rId476"/>
    <p:sldId id="568" r:id="rId477"/>
    <p:sldId id="322" r:id="rId478"/>
    <p:sldId id="323" r:id="rId479"/>
    <p:sldId id="656" r:id="rId480"/>
    <p:sldId id="324" r:id="rId481"/>
    <p:sldId id="498" r:id="rId48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5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37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presProps" Target="presProp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handoutMaster" Target="handoutMasters/handout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commentAuthors" Target="commentAuthor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viewProps" Target="viewProp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2017-08-16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2017-08-16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16/08/2017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16/08/2017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16/08/2017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16/08/2017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16/08/2017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16/08/2017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16/08/2017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16/08/2017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16/08/2017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16/08/2017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16/08/2017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16/08/2017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</a:t>
            </a:r>
            <a:r>
              <a:rPr lang="en-US" dirty="0" smtClean="0"/>
              <a:t>and </a:t>
            </a:r>
            <a:r>
              <a:rPr lang="en-US" dirty="0" smtClean="0"/>
              <a:t>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67682</TotalTime>
  <Words>23119</Words>
  <Application>Microsoft Office PowerPoint</Application>
  <PresentationFormat>On-screen Show (4:3)</PresentationFormat>
  <Paragraphs>5848</Paragraphs>
  <Slides>481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481</vt:i4>
      </vt:variant>
    </vt:vector>
  </HeadingPairs>
  <TitlesOfParts>
    <vt:vector size="492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935</cp:revision>
  <cp:lastPrinted>2013-05-30T07:55:36Z</cp:lastPrinted>
  <dcterms:created xsi:type="dcterms:W3CDTF">2013-02-08T06:04:20Z</dcterms:created>
  <dcterms:modified xsi:type="dcterms:W3CDTF">2017-08-16T06:24:31Z</dcterms:modified>
</cp:coreProperties>
</file>